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D3A01"/>
    <a:srgbClr val="372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4" d="100"/>
          <a:sy n="114" d="100"/>
        </p:scale>
        <p:origin x="-2296" y="-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4C69A-B494-C346-9780-AA0167A1BE97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07D85-00DC-FE4D-9B1B-3F498BAC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09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07D85-00DC-FE4D-9B1B-3F498BAC43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1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5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2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7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2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1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9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8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4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1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F49B6-3DE1-AB4E-8EC7-9A8648880285}" type="datetimeFigureOut">
              <a:rPr lang="en-US" smtClean="0"/>
              <a:t>4/21/14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5E163-150D-9B46-8119-C6C0BF73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1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769" y="223881"/>
            <a:ext cx="3922799" cy="1828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Your Event </a:t>
            </a:r>
            <a:b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Here</a:t>
            </a:r>
            <a:br>
              <a:rPr lang="en-US" sz="3600" b="1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22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Your Event Date Here</a:t>
            </a:r>
            <a:r>
              <a:rPr lang="en-US" sz="2200" i="1" dirty="0">
                <a:solidFill>
                  <a:schemeClr val="bg1"/>
                </a:solidFill>
                <a:latin typeface="Times New Roman"/>
                <a:cs typeface="Times New Roman"/>
              </a:rPr>
              <a:t/>
            </a:r>
            <a:br>
              <a:rPr lang="en-US" sz="2200" i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800" i="1" dirty="0" smtClean="0">
                <a:solidFill>
                  <a:schemeClr val="bg1"/>
                </a:solidFill>
                <a:latin typeface="Times New Roman"/>
                <a:cs typeface="Times New Roman"/>
              </a:rPr>
              <a:t/>
            </a:r>
            <a:br>
              <a:rPr lang="en-US" sz="800" i="1" dirty="0" smtClean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Make </a:t>
            </a:r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plans now to join us at The Cove</a:t>
            </a: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Billy Graham’s mountain retreat center </a:t>
            </a: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outside </a:t>
            </a:r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Asheville, N.C</a:t>
            </a:r>
            <a:r>
              <a:rPr lang="en-US" sz="1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endParaRPr lang="en-US" sz="12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07362" y="685980"/>
            <a:ext cx="2538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Times New Roman"/>
                <a:cs typeface="Times New Roman"/>
              </a:rPr>
              <a:t>Your Topic Here</a:t>
            </a:r>
            <a:br>
              <a:rPr lang="en-US" b="1" i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Times New Roman"/>
                <a:cs typeface="Times New Roman"/>
              </a:rPr>
              <a:t>Your Speaker Info </a:t>
            </a:r>
            <a:r>
              <a:rPr lang="en-US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Here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757" y="5771451"/>
            <a:ext cx="1907393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For more information </a:t>
            </a: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about this event, contact:</a:t>
            </a:r>
          </a:p>
          <a:p>
            <a:endParaRPr lang="en-US" sz="200" b="1" dirty="0" smtClean="0">
              <a:solidFill>
                <a:srgbClr val="5D3A01"/>
              </a:solidFill>
              <a:latin typeface="Times New Roman"/>
              <a:cs typeface="Times New Roman"/>
            </a:endParaRP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[Local Contact Name Here]</a:t>
            </a: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Phone: </a:t>
            </a:r>
            <a:r>
              <a:rPr lang="en-US" sz="1000" b="1" dirty="0">
                <a:solidFill>
                  <a:srgbClr val="5D3A01"/>
                </a:solidFill>
                <a:latin typeface="Times New Roman"/>
                <a:cs typeface="Times New Roman"/>
              </a:rPr>
              <a:t>[</a:t>
            </a:r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Contact Number Here] </a:t>
            </a:r>
          </a:p>
          <a:p>
            <a:r>
              <a:rPr lang="en-US" sz="1000" b="1" dirty="0" smtClean="0">
                <a:solidFill>
                  <a:srgbClr val="5D3A01"/>
                </a:solidFill>
                <a:latin typeface="Times New Roman"/>
                <a:cs typeface="Times New Roman"/>
              </a:rPr>
              <a:t>Email: [Contact Email Here]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92041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35</Words>
  <Application>Microsoft Macintosh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Your Event  Here Your Event Date Here  Make plans now to join us at The Cove, Billy Graham’s mountain retreat center outside Asheville, N.C.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Event  Here Your Event Date Here  Make plans now to join us at The Cove,  Billy Graham’s mountain retreat center outside Asheville, N.C.</dc:title>
  <dc:creator>BGEA</dc:creator>
  <cp:lastModifiedBy>BGEA</cp:lastModifiedBy>
  <cp:revision>37</cp:revision>
  <cp:lastPrinted>2011-11-28T20:40:33Z</cp:lastPrinted>
  <dcterms:created xsi:type="dcterms:W3CDTF">2011-10-17T19:56:53Z</dcterms:created>
  <dcterms:modified xsi:type="dcterms:W3CDTF">2014-04-21T19:52:49Z</dcterms:modified>
</cp:coreProperties>
</file>