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60" r:id="rId3"/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5D3A01"/>
    <a:srgbClr val="372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677" autoAdjust="0"/>
  </p:normalViewPr>
  <p:slideViewPr>
    <p:cSldViewPr snapToGrid="0" snapToObjects="1">
      <p:cViewPr>
        <p:scale>
          <a:sx n="100" d="100"/>
          <a:sy n="100" d="100"/>
        </p:scale>
        <p:origin x="-2696" y="-8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F4C69A-B494-C346-9780-AA0167A1BE97}" type="datetimeFigureOut">
              <a:rPr lang="en-US" smtClean="0"/>
              <a:t>4/21/14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907D85-00DC-FE4D-9B1B-3F498BAC4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09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07D85-00DC-FE4D-9B1B-3F498BAC43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513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07D85-00DC-FE4D-9B1B-3F498BAC432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513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49B6-3DE1-AB4E-8EC7-9A8648880285}" type="datetimeFigureOut">
              <a:rPr lang="en-US" smtClean="0"/>
              <a:t>4/21/14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5E163-150D-9B46-8119-C6C0BF73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351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49B6-3DE1-AB4E-8EC7-9A8648880285}" type="datetimeFigureOut">
              <a:rPr lang="en-US" smtClean="0"/>
              <a:t>4/21/14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5E163-150D-9B46-8119-C6C0BF73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527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49B6-3DE1-AB4E-8EC7-9A8648880285}" type="datetimeFigureOut">
              <a:rPr lang="en-US" smtClean="0"/>
              <a:t>4/21/14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5E163-150D-9B46-8119-C6C0BF73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971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49B6-3DE1-AB4E-8EC7-9A8648880285}" type="datetimeFigureOut">
              <a:rPr lang="en-US" smtClean="0"/>
              <a:t>4/21/14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5E163-150D-9B46-8119-C6C0BF73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626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49B6-3DE1-AB4E-8EC7-9A8648880285}" type="datetimeFigureOut">
              <a:rPr lang="en-US" smtClean="0"/>
              <a:t>4/21/14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5E163-150D-9B46-8119-C6C0BF73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970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49B6-3DE1-AB4E-8EC7-9A8648880285}" type="datetimeFigureOut">
              <a:rPr lang="en-US" smtClean="0"/>
              <a:t>4/21/14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5E163-150D-9B46-8119-C6C0BF73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017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49B6-3DE1-AB4E-8EC7-9A8648880285}" type="datetimeFigureOut">
              <a:rPr lang="en-US" smtClean="0"/>
              <a:t>4/21/14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5E163-150D-9B46-8119-C6C0BF73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297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49B6-3DE1-AB4E-8EC7-9A8648880285}" type="datetimeFigureOut">
              <a:rPr lang="en-US" smtClean="0"/>
              <a:t>4/21/14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5E163-150D-9B46-8119-C6C0BF73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887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49B6-3DE1-AB4E-8EC7-9A8648880285}" type="datetimeFigureOut">
              <a:rPr lang="en-US" smtClean="0"/>
              <a:t>4/21/14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5E163-150D-9B46-8119-C6C0BF73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72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49B6-3DE1-AB4E-8EC7-9A8648880285}" type="datetimeFigureOut">
              <a:rPr lang="en-US" smtClean="0"/>
              <a:t>4/21/14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5E163-150D-9B46-8119-C6C0BF73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44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49B6-3DE1-AB4E-8EC7-9A8648880285}" type="datetimeFigureOut">
              <a:rPr lang="en-US" smtClean="0"/>
              <a:t>4/21/14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5E163-150D-9B46-8119-C6C0BF73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19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F49B6-3DE1-AB4E-8EC7-9A8648880285}" type="datetimeFigureOut">
              <a:rPr lang="en-US" smtClean="0"/>
              <a:t>4/21/14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5E163-150D-9B46-8119-C6C0BF73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018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Relationship Id="rId3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6573"/>
            <a:ext cx="3922799" cy="504986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5D3A01"/>
                </a:solidFill>
                <a:latin typeface="Times New Roman"/>
                <a:cs typeface="Times New Roman"/>
              </a:rPr>
              <a:t>Your Event </a:t>
            </a:r>
            <a:br>
              <a:rPr lang="en-US" sz="4000" b="1" dirty="0">
                <a:solidFill>
                  <a:srgbClr val="5D3A01"/>
                </a:solidFill>
                <a:latin typeface="Times New Roman"/>
                <a:cs typeface="Times New Roman"/>
              </a:rPr>
            </a:br>
            <a:r>
              <a:rPr lang="en-US" sz="4000" b="1" dirty="0" smtClean="0">
                <a:solidFill>
                  <a:srgbClr val="5D3A01"/>
                </a:solidFill>
                <a:latin typeface="Times New Roman"/>
                <a:cs typeface="Times New Roman"/>
              </a:rPr>
              <a:t>Here</a:t>
            </a:r>
            <a:r>
              <a:rPr lang="en-US" sz="5400" b="1" dirty="0" smtClean="0">
                <a:solidFill>
                  <a:srgbClr val="5D3A01"/>
                </a:solidFill>
                <a:latin typeface="Times New Roman"/>
                <a:cs typeface="Times New Roman"/>
              </a:rPr>
              <a:t/>
            </a:r>
            <a:br>
              <a:rPr lang="en-US" sz="5400" b="1" dirty="0" smtClean="0">
                <a:solidFill>
                  <a:srgbClr val="5D3A01"/>
                </a:solidFill>
                <a:latin typeface="Times New Roman"/>
                <a:cs typeface="Times New Roman"/>
              </a:rPr>
            </a:br>
            <a:r>
              <a:rPr lang="en-US" sz="3200" i="1" dirty="0" smtClean="0">
                <a:solidFill>
                  <a:srgbClr val="5D3A01"/>
                </a:solidFill>
                <a:latin typeface="Times New Roman"/>
                <a:cs typeface="Times New Roman"/>
              </a:rPr>
              <a:t>Your </a:t>
            </a:r>
            <a:r>
              <a:rPr lang="en-US" sz="3200" i="1" dirty="0">
                <a:solidFill>
                  <a:srgbClr val="5D3A01"/>
                </a:solidFill>
                <a:latin typeface="Times New Roman"/>
                <a:cs typeface="Times New Roman"/>
              </a:rPr>
              <a:t>Event Date </a:t>
            </a:r>
            <a:r>
              <a:rPr lang="en-US" sz="3200" i="1" dirty="0" smtClean="0">
                <a:solidFill>
                  <a:srgbClr val="5D3A01"/>
                </a:solidFill>
                <a:latin typeface="Times New Roman"/>
                <a:cs typeface="Times New Roman"/>
              </a:rPr>
              <a:t>Here</a:t>
            </a:r>
            <a:br>
              <a:rPr lang="en-US" sz="3200" i="1" dirty="0" smtClean="0">
                <a:solidFill>
                  <a:srgbClr val="5D3A01"/>
                </a:solidFill>
                <a:latin typeface="Times New Roman"/>
                <a:cs typeface="Times New Roman"/>
              </a:rPr>
            </a:br>
            <a:r>
              <a:rPr lang="en-US" sz="3200" i="1" dirty="0">
                <a:solidFill>
                  <a:schemeClr val="accent3">
                    <a:lumMod val="75000"/>
                  </a:schemeClr>
                </a:solidFill>
                <a:latin typeface="Times New Roman"/>
                <a:cs typeface="Times New Roman"/>
              </a:rPr>
              <a:t/>
            </a:r>
            <a:br>
              <a:rPr lang="en-US" sz="3200" i="1" dirty="0">
                <a:solidFill>
                  <a:schemeClr val="accent3">
                    <a:lumMod val="75000"/>
                  </a:schemeClr>
                </a:solidFill>
                <a:latin typeface="Times New Roman"/>
                <a:cs typeface="Times New Roman"/>
              </a:rPr>
            </a:br>
            <a:r>
              <a:rPr lang="en-US" sz="3600" b="1" i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Title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/>
            </a:r>
            <a:b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</a:b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Topic</a:t>
            </a:r>
            <a:r>
              <a:rPr lang="en-US" sz="2700" b="1" i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/>
            </a:r>
            <a:br>
              <a:rPr lang="en-US" sz="2700" b="1" i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</a:b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Speaker info</a:t>
            </a:r>
            <a:endParaRPr lang="en-US" sz="2800" dirty="0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92041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6573"/>
            <a:ext cx="3922799" cy="504986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5D3A01"/>
                </a:solidFill>
                <a:latin typeface="Times New Roman"/>
                <a:cs typeface="Times New Roman"/>
              </a:rPr>
              <a:t>Your Event </a:t>
            </a:r>
            <a:br>
              <a:rPr lang="en-US" sz="4000" b="1" dirty="0">
                <a:solidFill>
                  <a:srgbClr val="5D3A01"/>
                </a:solidFill>
                <a:latin typeface="Times New Roman"/>
                <a:cs typeface="Times New Roman"/>
              </a:rPr>
            </a:br>
            <a:r>
              <a:rPr lang="en-US" sz="4000" b="1" dirty="0" smtClean="0">
                <a:solidFill>
                  <a:srgbClr val="5D3A01"/>
                </a:solidFill>
                <a:latin typeface="Times New Roman"/>
                <a:cs typeface="Times New Roman"/>
              </a:rPr>
              <a:t>Here</a:t>
            </a:r>
            <a:r>
              <a:rPr lang="en-US" sz="5400" b="1" dirty="0" smtClean="0">
                <a:solidFill>
                  <a:srgbClr val="5D3A01"/>
                </a:solidFill>
                <a:latin typeface="Times New Roman"/>
                <a:cs typeface="Times New Roman"/>
              </a:rPr>
              <a:t/>
            </a:r>
            <a:br>
              <a:rPr lang="en-US" sz="5400" b="1" dirty="0" smtClean="0">
                <a:solidFill>
                  <a:srgbClr val="5D3A01"/>
                </a:solidFill>
                <a:latin typeface="Times New Roman"/>
                <a:cs typeface="Times New Roman"/>
              </a:rPr>
            </a:br>
            <a:r>
              <a:rPr lang="en-US" sz="3200" i="1" dirty="0" smtClean="0">
                <a:solidFill>
                  <a:srgbClr val="5D3A01"/>
                </a:solidFill>
                <a:latin typeface="Times New Roman"/>
                <a:cs typeface="Times New Roman"/>
              </a:rPr>
              <a:t>Your </a:t>
            </a:r>
            <a:r>
              <a:rPr lang="en-US" sz="3200" i="1" dirty="0">
                <a:solidFill>
                  <a:srgbClr val="5D3A01"/>
                </a:solidFill>
                <a:latin typeface="Times New Roman"/>
                <a:cs typeface="Times New Roman"/>
              </a:rPr>
              <a:t>Event Date </a:t>
            </a:r>
            <a:r>
              <a:rPr lang="en-US" sz="3200" i="1" dirty="0" smtClean="0">
                <a:solidFill>
                  <a:srgbClr val="5D3A01"/>
                </a:solidFill>
                <a:latin typeface="Times New Roman"/>
                <a:cs typeface="Times New Roman"/>
              </a:rPr>
              <a:t>Here</a:t>
            </a:r>
            <a:br>
              <a:rPr lang="en-US" sz="3200" i="1" dirty="0" smtClean="0">
                <a:solidFill>
                  <a:srgbClr val="5D3A01"/>
                </a:solidFill>
                <a:latin typeface="Times New Roman"/>
                <a:cs typeface="Times New Roman"/>
              </a:rPr>
            </a:br>
            <a:r>
              <a:rPr lang="en-US" sz="3200" i="1" dirty="0">
                <a:solidFill>
                  <a:schemeClr val="accent3">
                    <a:lumMod val="75000"/>
                  </a:schemeClr>
                </a:solidFill>
                <a:latin typeface="Times New Roman"/>
                <a:cs typeface="Times New Roman"/>
              </a:rPr>
              <a:t/>
            </a:r>
            <a:br>
              <a:rPr lang="en-US" sz="3200" i="1" dirty="0">
                <a:solidFill>
                  <a:schemeClr val="accent3">
                    <a:lumMod val="75000"/>
                  </a:schemeClr>
                </a:solidFill>
                <a:latin typeface="Times New Roman"/>
                <a:cs typeface="Times New Roman"/>
              </a:rPr>
            </a:br>
            <a:r>
              <a:rPr lang="en-US" sz="3600" b="1" i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Title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/>
            </a:r>
            <a:b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</a:b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Topic</a:t>
            </a:r>
            <a:r>
              <a:rPr lang="en-US" sz="2700" b="1" i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/>
            </a:r>
            <a:br>
              <a:rPr lang="en-US" sz="2700" b="1" i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</a:b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Speaker info</a:t>
            </a:r>
            <a:endParaRPr lang="en-US" sz="2800" dirty="0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77328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85800" y="661653"/>
            <a:ext cx="3935812" cy="52057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dirty="0" smtClean="0">
                <a:solidFill>
                  <a:srgbClr val="5D3A01"/>
                </a:solidFill>
                <a:latin typeface="Times New Roman"/>
                <a:cs typeface="Times New Roman"/>
              </a:rPr>
              <a:t>A setting </a:t>
            </a:r>
            <a:r>
              <a:rPr lang="en-US" sz="4000" b="1" dirty="0">
                <a:solidFill>
                  <a:srgbClr val="5D3A01"/>
                </a:solidFill>
                <a:latin typeface="Times New Roman"/>
                <a:cs typeface="Times New Roman"/>
              </a:rPr>
              <a:t>l</a:t>
            </a:r>
            <a:r>
              <a:rPr lang="en-US" sz="4000" b="1" dirty="0" smtClean="0">
                <a:solidFill>
                  <a:srgbClr val="5D3A01"/>
                </a:solidFill>
                <a:latin typeface="Times New Roman"/>
                <a:cs typeface="Times New Roman"/>
              </a:rPr>
              <a:t>ike </a:t>
            </a:r>
            <a:br>
              <a:rPr lang="en-US" sz="4000" b="1" dirty="0" smtClean="0">
                <a:solidFill>
                  <a:srgbClr val="5D3A01"/>
                </a:solidFill>
                <a:latin typeface="Times New Roman"/>
                <a:cs typeface="Times New Roman"/>
              </a:rPr>
            </a:br>
            <a:r>
              <a:rPr lang="en-US" sz="4000" b="1" dirty="0" smtClean="0">
                <a:solidFill>
                  <a:srgbClr val="5D3A01"/>
                </a:solidFill>
                <a:latin typeface="Times New Roman"/>
                <a:cs typeface="Times New Roman"/>
              </a:rPr>
              <a:t>no other</a:t>
            </a:r>
          </a:p>
          <a:p>
            <a:pPr marL="342900" indent="-342900" algn="l">
              <a:buFont typeface="Arial"/>
              <a:buChar char="•"/>
            </a:pPr>
            <a:endParaRPr lang="en-US" sz="2000" dirty="0">
              <a:solidFill>
                <a:srgbClr val="5D3A01"/>
              </a:solidFill>
              <a:latin typeface="Times New Roman"/>
              <a:cs typeface="Times New Roman"/>
            </a:endParaRPr>
          </a:p>
          <a:p>
            <a:pPr marL="342900" indent="-342900" algn="l">
              <a:buFont typeface="Arial"/>
              <a:buChar char="•"/>
            </a:pPr>
            <a:r>
              <a:rPr lang="en-US" sz="2000" dirty="0" smtClean="0">
                <a:solidFill>
                  <a:srgbClr val="5D3A01"/>
                </a:solidFill>
                <a:latin typeface="Times New Roman"/>
                <a:cs typeface="Times New Roman"/>
              </a:rPr>
              <a:t>1,200 secluded acres in the </a:t>
            </a:r>
            <a:br>
              <a:rPr lang="en-US" sz="2000" dirty="0" smtClean="0">
                <a:solidFill>
                  <a:srgbClr val="5D3A01"/>
                </a:solidFill>
                <a:latin typeface="Times New Roman"/>
                <a:cs typeface="Times New Roman"/>
              </a:rPr>
            </a:br>
            <a:r>
              <a:rPr lang="en-US" sz="2000" dirty="0" smtClean="0">
                <a:solidFill>
                  <a:srgbClr val="5D3A01"/>
                </a:solidFill>
                <a:latin typeface="Times New Roman"/>
                <a:cs typeface="Times New Roman"/>
              </a:rPr>
              <a:t>Blue Ridge Mountains</a:t>
            </a:r>
          </a:p>
          <a:p>
            <a:pPr marL="342900" indent="-342900" algn="l">
              <a:buFont typeface="Arial"/>
              <a:buChar char="•"/>
            </a:pPr>
            <a:r>
              <a:rPr lang="en-US" sz="2000" dirty="0" smtClean="0">
                <a:solidFill>
                  <a:srgbClr val="5D3A01"/>
                </a:solidFill>
                <a:latin typeface="Times New Roman"/>
                <a:cs typeface="Times New Roman"/>
              </a:rPr>
              <a:t>Rich natural forest with </a:t>
            </a:r>
            <a:br>
              <a:rPr lang="en-US" sz="2000" dirty="0" smtClean="0">
                <a:solidFill>
                  <a:srgbClr val="5D3A01"/>
                </a:solidFill>
                <a:latin typeface="Times New Roman"/>
                <a:cs typeface="Times New Roman"/>
              </a:rPr>
            </a:br>
            <a:r>
              <a:rPr lang="en-US" sz="2000" dirty="0" smtClean="0">
                <a:solidFill>
                  <a:srgbClr val="5D3A01"/>
                </a:solidFill>
                <a:latin typeface="Times New Roman"/>
                <a:cs typeface="Times New Roman"/>
              </a:rPr>
              <a:t>woodland streams</a:t>
            </a:r>
          </a:p>
          <a:p>
            <a:pPr marL="342900" indent="-342900" algn="l">
              <a:buFont typeface="Arial"/>
              <a:buChar char="•"/>
            </a:pPr>
            <a:r>
              <a:rPr lang="en-US" sz="2000" dirty="0" smtClean="0">
                <a:solidFill>
                  <a:srgbClr val="5D3A01"/>
                </a:solidFill>
                <a:latin typeface="Times New Roman"/>
                <a:cs typeface="Times New Roman"/>
              </a:rPr>
              <a:t>Wraparound deck with panoramic views</a:t>
            </a:r>
          </a:p>
          <a:p>
            <a:pPr marL="342900" indent="-342900" algn="l">
              <a:buFont typeface="Arial"/>
              <a:buChar char="•"/>
            </a:pPr>
            <a:r>
              <a:rPr lang="en-US" sz="2000" dirty="0" smtClean="0">
                <a:solidFill>
                  <a:srgbClr val="5D3A01"/>
                </a:solidFill>
                <a:latin typeface="Times New Roman"/>
                <a:cs typeface="Times New Roman"/>
              </a:rPr>
              <a:t>Solitude for quiet retreat</a:t>
            </a:r>
          </a:p>
        </p:txBody>
      </p:sp>
    </p:spTree>
    <p:extLst>
      <p:ext uri="{BB962C8B-B14F-4D97-AF65-F5344CB8AC3E}">
        <p14:creationId xmlns:p14="http://schemas.microsoft.com/office/powerpoint/2010/main" val="2259994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409934" y="661653"/>
            <a:ext cx="4004222" cy="51070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dirty="0" smtClean="0">
                <a:solidFill>
                  <a:srgbClr val="5D3A01"/>
                </a:solidFill>
                <a:latin typeface="Times New Roman"/>
                <a:cs typeface="Times New Roman"/>
              </a:rPr>
              <a:t>Inviting atmosphere </a:t>
            </a:r>
            <a:br>
              <a:rPr lang="en-US" sz="4000" b="1" dirty="0" smtClean="0">
                <a:solidFill>
                  <a:srgbClr val="5D3A01"/>
                </a:solidFill>
                <a:latin typeface="Times New Roman"/>
                <a:cs typeface="Times New Roman"/>
              </a:rPr>
            </a:br>
            <a:r>
              <a:rPr lang="en-US" sz="4000" b="1" dirty="0" smtClean="0">
                <a:solidFill>
                  <a:srgbClr val="5D3A01"/>
                </a:solidFill>
                <a:latin typeface="Times New Roman"/>
                <a:cs typeface="Times New Roman"/>
              </a:rPr>
              <a:t>and distinctive facilities</a:t>
            </a:r>
          </a:p>
          <a:p>
            <a:pPr marL="342900" indent="-342900" algn="l">
              <a:buFont typeface="Arial"/>
              <a:buChar char="•"/>
            </a:pPr>
            <a:endParaRPr lang="en-US" sz="2000" dirty="0" smtClean="0">
              <a:solidFill>
                <a:srgbClr val="5D3A01"/>
              </a:solidFill>
              <a:latin typeface="Times New Roman"/>
              <a:cs typeface="Times New Roman"/>
            </a:endParaRPr>
          </a:p>
          <a:p>
            <a:pPr marL="342900" indent="-342900" algn="l">
              <a:buFont typeface="Arial"/>
              <a:buChar char="•"/>
            </a:pPr>
            <a:r>
              <a:rPr lang="en-US" sz="2000" dirty="0" smtClean="0">
                <a:solidFill>
                  <a:srgbClr val="5D3A01"/>
                </a:solidFill>
                <a:latin typeface="Times New Roman"/>
                <a:cs typeface="Times New Roman"/>
              </a:rPr>
              <a:t>First-class accommodations</a:t>
            </a:r>
          </a:p>
          <a:p>
            <a:pPr marL="342900" indent="-342900" algn="l">
              <a:buFont typeface="Arial"/>
              <a:buChar char="•"/>
            </a:pPr>
            <a:r>
              <a:rPr lang="en-US" sz="2000" dirty="0" smtClean="0">
                <a:solidFill>
                  <a:srgbClr val="5D3A01"/>
                </a:solidFill>
                <a:latin typeface="Times New Roman"/>
                <a:cs typeface="Times New Roman"/>
              </a:rPr>
              <a:t>Spacious meeting rooms</a:t>
            </a:r>
          </a:p>
          <a:p>
            <a:pPr marL="342900" indent="-342900" algn="l">
              <a:buFont typeface="Arial"/>
              <a:buChar char="•"/>
            </a:pPr>
            <a:r>
              <a:rPr lang="en-US" sz="2000" dirty="0" smtClean="0">
                <a:solidFill>
                  <a:srgbClr val="5D3A01"/>
                </a:solidFill>
                <a:latin typeface="Times New Roman"/>
                <a:cs typeface="Times New Roman"/>
              </a:rPr>
              <a:t>Excellent service</a:t>
            </a:r>
          </a:p>
          <a:p>
            <a:pPr marL="342900" indent="-342900" algn="l">
              <a:buFont typeface="Arial"/>
              <a:buChar char="•"/>
            </a:pPr>
            <a:r>
              <a:rPr lang="en-US" sz="2000" dirty="0" smtClean="0">
                <a:solidFill>
                  <a:srgbClr val="5D3A01"/>
                </a:solidFill>
                <a:latin typeface="Times New Roman"/>
                <a:cs typeface="Times New Roman"/>
              </a:rPr>
              <a:t>Warm hospitality</a:t>
            </a:r>
          </a:p>
        </p:txBody>
      </p:sp>
    </p:spTree>
    <p:extLst>
      <p:ext uri="{BB962C8B-B14F-4D97-AF65-F5344CB8AC3E}">
        <p14:creationId xmlns:p14="http://schemas.microsoft.com/office/powerpoint/2010/main" val="865665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780369" y="800100"/>
            <a:ext cx="3728631" cy="3136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900" b="1" dirty="0" smtClean="0">
                <a:solidFill>
                  <a:srgbClr val="5D3A01"/>
                </a:solidFill>
                <a:latin typeface="Times New Roman"/>
                <a:cs typeface="Times New Roman"/>
              </a:rPr>
              <a:t>Cordial dining and comfortable lodging</a:t>
            </a:r>
          </a:p>
          <a:p>
            <a:pPr algn="l"/>
            <a:endParaRPr lang="en-US" sz="2400" dirty="0" smtClean="0">
              <a:solidFill>
                <a:srgbClr val="5D3A01"/>
              </a:solidFill>
              <a:latin typeface="Times New Roman"/>
              <a:cs typeface="Times New Roman"/>
            </a:endParaRPr>
          </a:p>
          <a:p>
            <a:pPr marL="342900" indent="-342900" algn="l">
              <a:buFont typeface="Arial"/>
              <a:buChar char="•"/>
            </a:pPr>
            <a:r>
              <a:rPr lang="en-US" sz="2100" dirty="0" smtClean="0">
                <a:solidFill>
                  <a:srgbClr val="5D3A01"/>
                </a:solidFill>
                <a:latin typeface="Times New Roman"/>
                <a:cs typeface="Times New Roman"/>
              </a:rPr>
              <a:t>Superb </a:t>
            </a:r>
            <a:r>
              <a:rPr lang="en-US" sz="2100" dirty="0">
                <a:solidFill>
                  <a:srgbClr val="5D3A01"/>
                </a:solidFill>
                <a:latin typeface="Times New Roman"/>
                <a:cs typeface="Times New Roman"/>
              </a:rPr>
              <a:t>c</a:t>
            </a:r>
            <a:r>
              <a:rPr lang="en-US" sz="2100" dirty="0" smtClean="0">
                <a:solidFill>
                  <a:srgbClr val="5D3A01"/>
                </a:solidFill>
                <a:latin typeface="Times New Roman"/>
                <a:cs typeface="Times New Roman"/>
              </a:rPr>
              <a:t>uisine</a:t>
            </a:r>
          </a:p>
          <a:p>
            <a:pPr marL="342900" indent="-342900" algn="l">
              <a:buFont typeface="Arial"/>
              <a:buChar char="•"/>
            </a:pPr>
            <a:r>
              <a:rPr lang="en-US" sz="2100" dirty="0" smtClean="0">
                <a:solidFill>
                  <a:srgbClr val="5D3A01"/>
                </a:solidFill>
                <a:latin typeface="Times New Roman"/>
                <a:cs typeface="Times New Roman"/>
              </a:rPr>
              <a:t>Charming country inns</a:t>
            </a:r>
          </a:p>
          <a:p>
            <a:pPr marL="342900" indent="-342900" algn="l">
              <a:buFont typeface="Arial"/>
              <a:buChar char="•"/>
            </a:pPr>
            <a:r>
              <a:rPr lang="en-US" sz="2100" dirty="0" smtClean="0">
                <a:solidFill>
                  <a:srgbClr val="5D3A01"/>
                </a:solidFill>
                <a:latin typeface="Times New Roman"/>
                <a:cs typeface="Times New Roman"/>
              </a:rPr>
              <a:t>24-</a:t>
            </a:r>
            <a:r>
              <a:rPr lang="en-US" sz="2100" dirty="0">
                <a:solidFill>
                  <a:srgbClr val="5D3A01"/>
                </a:solidFill>
                <a:latin typeface="Times New Roman"/>
                <a:cs typeface="Times New Roman"/>
              </a:rPr>
              <a:t>h</a:t>
            </a:r>
            <a:r>
              <a:rPr lang="en-US" sz="2100" dirty="0" smtClean="0">
                <a:solidFill>
                  <a:srgbClr val="5D3A01"/>
                </a:solidFill>
                <a:latin typeface="Times New Roman"/>
                <a:cs typeface="Times New Roman"/>
              </a:rPr>
              <a:t>our complimentary refreshments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039" y="4127114"/>
            <a:ext cx="2190518" cy="1504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1567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26</Words>
  <Application>Microsoft Macintosh PowerPoint</Application>
  <PresentationFormat>On-screen Show (4:3)</PresentationFormat>
  <Paragraphs>21</Paragraphs>
  <Slides>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Your Event  Here Your Event Date Here  Title Topic Speaker info</vt:lpstr>
      <vt:lpstr>Your Event  Here Your Event Date Here  Title Topic Speaker info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Event  Here Your Event Date Here  Make plans now to join us at The Cove,  Billy Graham’s mountain retreat center outside Asheville, N.C.</dc:title>
  <dc:creator>BGEA</dc:creator>
  <cp:lastModifiedBy>BGEA</cp:lastModifiedBy>
  <cp:revision>37</cp:revision>
  <cp:lastPrinted>2014-04-21T19:28:30Z</cp:lastPrinted>
  <dcterms:created xsi:type="dcterms:W3CDTF">2011-10-17T19:56:53Z</dcterms:created>
  <dcterms:modified xsi:type="dcterms:W3CDTF">2014-04-21T19:44:22Z</dcterms:modified>
</cp:coreProperties>
</file>