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189" algn="l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377" algn="l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565" algn="l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754" algn="l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5943" algn="l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131" algn="l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319" algn="l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508" algn="l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914377" latinLnBrk="0">
      <a:defRPr sz="1200">
        <a:latin typeface="+mn-lt"/>
        <a:ea typeface="+mn-ea"/>
        <a:cs typeface="+mn-cs"/>
        <a:sym typeface="Calibri"/>
      </a:defRPr>
    </a:lvl1pPr>
    <a:lvl2pPr indent="228600" defTabSz="914377" latinLnBrk="0">
      <a:defRPr sz="1200">
        <a:latin typeface="+mn-lt"/>
        <a:ea typeface="+mn-ea"/>
        <a:cs typeface="+mn-cs"/>
        <a:sym typeface="Calibri"/>
      </a:defRPr>
    </a:lvl2pPr>
    <a:lvl3pPr indent="457200" defTabSz="914377" latinLnBrk="0">
      <a:defRPr sz="1200">
        <a:latin typeface="+mn-lt"/>
        <a:ea typeface="+mn-ea"/>
        <a:cs typeface="+mn-cs"/>
        <a:sym typeface="Calibri"/>
      </a:defRPr>
    </a:lvl3pPr>
    <a:lvl4pPr indent="685800" defTabSz="914377" latinLnBrk="0">
      <a:defRPr sz="1200">
        <a:latin typeface="+mn-lt"/>
        <a:ea typeface="+mn-ea"/>
        <a:cs typeface="+mn-cs"/>
        <a:sym typeface="Calibri"/>
      </a:defRPr>
    </a:lvl4pPr>
    <a:lvl5pPr indent="914400" defTabSz="914377" latinLnBrk="0">
      <a:defRPr sz="1200">
        <a:latin typeface="+mn-lt"/>
        <a:ea typeface="+mn-ea"/>
        <a:cs typeface="+mn-cs"/>
        <a:sym typeface="Calibri"/>
      </a:defRPr>
    </a:lvl5pPr>
    <a:lvl6pPr indent="1143000" defTabSz="914377" latinLnBrk="0">
      <a:defRPr sz="1200">
        <a:latin typeface="+mn-lt"/>
        <a:ea typeface="+mn-ea"/>
        <a:cs typeface="+mn-cs"/>
        <a:sym typeface="Calibri"/>
      </a:defRPr>
    </a:lvl6pPr>
    <a:lvl7pPr indent="1371600" defTabSz="914377" latinLnBrk="0">
      <a:defRPr sz="1200">
        <a:latin typeface="+mn-lt"/>
        <a:ea typeface="+mn-ea"/>
        <a:cs typeface="+mn-cs"/>
        <a:sym typeface="Calibri"/>
      </a:defRPr>
    </a:lvl7pPr>
    <a:lvl8pPr indent="1600200" defTabSz="914377" latinLnBrk="0">
      <a:defRPr sz="1200">
        <a:latin typeface="+mn-lt"/>
        <a:ea typeface="+mn-ea"/>
        <a:cs typeface="+mn-cs"/>
        <a:sym typeface="Calibri"/>
      </a:defRPr>
    </a:lvl8pPr>
    <a:lvl9pPr indent="1828800" defTabSz="914377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189" algn="ctr">
              <a:buSzTx/>
              <a:buFontTx/>
              <a:buNone/>
              <a:defRPr sz="2400"/>
            </a:lvl2pPr>
            <a:lvl3pPr marL="0" indent="914377" algn="ctr">
              <a:buSzTx/>
              <a:buFontTx/>
              <a:buNone/>
              <a:defRPr sz="2400"/>
            </a:lvl3pPr>
            <a:lvl4pPr marL="0" indent="1371565" algn="ctr">
              <a:buSzTx/>
              <a:buFontTx/>
              <a:buNone/>
              <a:defRPr sz="2400"/>
            </a:lvl4pPr>
            <a:lvl5pPr marL="0" indent="1828754" algn="ctr">
              <a:buSzTx/>
              <a:buFont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831850" y="1709740"/>
            <a:ext cx="10515601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831850" y="4589464"/>
            <a:ext cx="10515601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189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377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565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754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/>
          </p:nvPr>
        </p:nvSpPr>
        <p:spPr>
          <a:xfrm>
            <a:off x="838200" y="1825625"/>
            <a:ext cx="5181600" cy="435134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839788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457189">
              <a:buSzTx/>
              <a:buFontTx/>
              <a:buNone/>
              <a:defRPr b="1" sz="2400"/>
            </a:lvl2pPr>
            <a:lvl3pPr marL="0" indent="914377">
              <a:buSzTx/>
              <a:buFontTx/>
              <a:buNone/>
              <a:defRPr b="1" sz="2400"/>
            </a:lvl3pPr>
            <a:lvl4pPr marL="0" indent="1371565">
              <a:buSzTx/>
              <a:buFontTx/>
              <a:buNone/>
              <a:defRPr b="1" sz="2400"/>
            </a:lvl4pPr>
            <a:lvl5pPr marL="0" indent="1828754"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/>
          <p:nvPr>
            <p:ph type="body" sz="quarter" idx="21"/>
          </p:nvPr>
        </p:nvSpPr>
        <p:spPr>
          <a:xfrm>
            <a:off x="6172201" y="1681163"/>
            <a:ext cx="5183189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b="1" sz="2400"/>
            </a:pP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sz="half" idx="1"/>
          </p:nvPr>
        </p:nvSpPr>
        <p:spPr>
          <a:xfrm>
            <a:off x="5183187" y="987425"/>
            <a:ext cx="6172201" cy="487362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39" indent="-261250">
              <a:defRPr sz="3200"/>
            </a:lvl2pPr>
            <a:lvl3pPr marL="1219168" indent="-304791">
              <a:defRPr sz="3200"/>
            </a:lvl3pPr>
            <a:lvl4pPr marL="1737316" indent="-365750">
              <a:defRPr sz="3200"/>
            </a:lvl4pPr>
            <a:lvl5pPr marL="2194505" indent="-365750"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/>
          <p:nvPr>
            <p:ph type="body" sz="quarter" idx="21"/>
          </p:nvPr>
        </p:nvSpPr>
        <p:spPr>
          <a:xfrm>
            <a:off x="839787" y="2057400"/>
            <a:ext cx="3932238" cy="3811589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Picture Placeholder 2"/>
          <p:cNvSpPr/>
          <p:nvPr>
            <p:ph type="pic" sz="half" idx="21"/>
          </p:nvPr>
        </p:nvSpPr>
        <p:spPr>
          <a:xfrm>
            <a:off x="5183187" y="987425"/>
            <a:ext cx="6172201" cy="487362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839787" y="2057400"/>
            <a:ext cx="3932239" cy="381158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189">
              <a:buSzTx/>
              <a:buFontTx/>
              <a:buNone/>
              <a:defRPr sz="1600"/>
            </a:lvl2pPr>
            <a:lvl3pPr marL="0" indent="914377">
              <a:buSzTx/>
              <a:buFontTx/>
              <a:buNone/>
              <a:defRPr sz="1600"/>
            </a:lvl3pPr>
            <a:lvl4pPr marL="0" indent="1371565">
              <a:buSzTx/>
              <a:buFontTx/>
              <a:buNone/>
              <a:defRPr sz="1600"/>
            </a:lvl4pPr>
            <a:lvl5pPr marL="0" indent="1828754">
              <a:buSzTx/>
              <a:buFontTx/>
              <a:buNone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838200" y="1825625"/>
            <a:ext cx="10515600" cy="4351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095176" y="6414761"/>
            <a:ext cx="258624" cy="248306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37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593" marR="0" indent="-228593" algn="l" defTabSz="914377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881" marR="0" indent="-266692" algn="l" defTabSz="914377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08" marR="0" indent="-320031" algn="l" defTabSz="914377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156" marR="0" indent="-355590" algn="l" defTabSz="914377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345" marR="0" indent="-355590" algn="l" defTabSz="914377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533" marR="0" indent="-355590" algn="l" defTabSz="914377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722" marR="0" indent="-355590" algn="l" defTabSz="914377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5910" marR="0" indent="-355590" algn="l" defTabSz="914377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099" marR="0" indent="-355590" algn="l" defTabSz="914377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189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377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565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754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5943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131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319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508" algn="r" defTabSz="9143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15519 NZ GLYT CLWC PPT Slide_1920x1080_final.jpg" descr="15519 NZ GLYT CLWC PPT Slide_1920x1080_final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TextBox 7"/>
          <p:cNvSpPr txBox="1"/>
          <p:nvPr/>
        </p:nvSpPr>
        <p:spPr>
          <a:xfrm>
            <a:off x="687977" y="4303843"/>
            <a:ext cx="4501214" cy="1807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200">
                <a:solidFill>
                  <a:srgbClr val="FF40FF"/>
                </a:solidFill>
              </a:defRPr>
            </a:pPr>
            <a:r>
              <a:t>DATE</a:t>
            </a:r>
            <a:br/>
            <a:r>
              <a:t>TIME</a:t>
            </a:r>
            <a:br/>
            <a:r>
              <a:t>LOCATION</a:t>
            </a:r>
          </a:p>
          <a:p>
            <a:pPr>
              <a:defRPr b="1" sz="2200">
                <a:solidFill>
                  <a:srgbClr val="FF40FF"/>
                </a:solidFill>
              </a:defRPr>
            </a:pPr>
            <a:r>
              <a:t>LOCATION</a:t>
            </a:r>
          </a:p>
          <a:p>
            <a:pPr>
              <a:defRPr b="1" sz="2200">
                <a:solidFill>
                  <a:srgbClr val="FF40FF"/>
                </a:solidFill>
              </a:defRPr>
            </a:pPr>
            <a:r>
              <a:t>LOCATION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37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37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37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37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